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08" r:id="rId2"/>
  </p:sldMasterIdLst>
  <p:sldIdLst>
    <p:sldId id="256" r:id="rId3"/>
    <p:sldId id="257" r:id="rId4"/>
  </p:sldIdLst>
  <p:sldSz cx="36576000" cy="25765125"/>
  <p:notesSz cx="6769100" cy="9906000"/>
  <p:defaultTextStyle>
    <a:defPPr>
      <a:defRPr lang="en-US"/>
    </a:defPPr>
    <a:lvl1pPr marL="0" algn="l" defTabSz="2286827" rtl="0" eaLnBrk="1" latinLnBrk="0" hangingPunct="1">
      <a:defRPr sz="9002" kern="1200">
        <a:solidFill>
          <a:schemeClr val="tx1"/>
        </a:solidFill>
        <a:latin typeface="+mn-lt"/>
        <a:ea typeface="+mn-ea"/>
        <a:cs typeface="+mn-cs"/>
      </a:defRPr>
    </a:lvl1pPr>
    <a:lvl2pPr marL="2286827" algn="l" defTabSz="2286827" rtl="0" eaLnBrk="1" latinLnBrk="0" hangingPunct="1">
      <a:defRPr sz="9002" kern="1200">
        <a:solidFill>
          <a:schemeClr val="tx1"/>
        </a:solidFill>
        <a:latin typeface="+mn-lt"/>
        <a:ea typeface="+mn-ea"/>
        <a:cs typeface="+mn-cs"/>
      </a:defRPr>
    </a:lvl2pPr>
    <a:lvl3pPr marL="4573653" algn="l" defTabSz="2286827" rtl="0" eaLnBrk="1" latinLnBrk="0" hangingPunct="1">
      <a:defRPr sz="9002" kern="1200">
        <a:solidFill>
          <a:schemeClr val="tx1"/>
        </a:solidFill>
        <a:latin typeface="+mn-lt"/>
        <a:ea typeface="+mn-ea"/>
        <a:cs typeface="+mn-cs"/>
      </a:defRPr>
    </a:lvl3pPr>
    <a:lvl4pPr marL="6860480" algn="l" defTabSz="2286827" rtl="0" eaLnBrk="1" latinLnBrk="0" hangingPunct="1">
      <a:defRPr sz="9002" kern="1200">
        <a:solidFill>
          <a:schemeClr val="tx1"/>
        </a:solidFill>
        <a:latin typeface="+mn-lt"/>
        <a:ea typeface="+mn-ea"/>
        <a:cs typeface="+mn-cs"/>
      </a:defRPr>
    </a:lvl4pPr>
    <a:lvl5pPr marL="9147307" algn="l" defTabSz="2286827" rtl="0" eaLnBrk="1" latinLnBrk="0" hangingPunct="1">
      <a:defRPr sz="9002" kern="1200">
        <a:solidFill>
          <a:schemeClr val="tx1"/>
        </a:solidFill>
        <a:latin typeface="+mn-lt"/>
        <a:ea typeface="+mn-ea"/>
        <a:cs typeface="+mn-cs"/>
      </a:defRPr>
    </a:lvl5pPr>
    <a:lvl6pPr marL="11434133" algn="l" defTabSz="2286827" rtl="0" eaLnBrk="1" latinLnBrk="0" hangingPunct="1">
      <a:defRPr sz="9002" kern="1200">
        <a:solidFill>
          <a:schemeClr val="tx1"/>
        </a:solidFill>
        <a:latin typeface="+mn-lt"/>
        <a:ea typeface="+mn-ea"/>
        <a:cs typeface="+mn-cs"/>
      </a:defRPr>
    </a:lvl6pPr>
    <a:lvl7pPr marL="13720960" algn="l" defTabSz="2286827" rtl="0" eaLnBrk="1" latinLnBrk="0" hangingPunct="1">
      <a:defRPr sz="9002" kern="1200">
        <a:solidFill>
          <a:schemeClr val="tx1"/>
        </a:solidFill>
        <a:latin typeface="+mn-lt"/>
        <a:ea typeface="+mn-ea"/>
        <a:cs typeface="+mn-cs"/>
      </a:defRPr>
    </a:lvl7pPr>
    <a:lvl8pPr marL="16007787" algn="l" defTabSz="2286827" rtl="0" eaLnBrk="1" latinLnBrk="0" hangingPunct="1">
      <a:defRPr sz="9002" kern="1200">
        <a:solidFill>
          <a:schemeClr val="tx1"/>
        </a:solidFill>
        <a:latin typeface="+mn-lt"/>
        <a:ea typeface="+mn-ea"/>
        <a:cs typeface="+mn-cs"/>
      </a:defRPr>
    </a:lvl8pPr>
    <a:lvl9pPr marL="18294613" algn="l" defTabSz="2286827" rtl="0" eaLnBrk="1" latinLnBrk="0" hangingPunct="1">
      <a:defRPr sz="900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B20"/>
    <a:srgbClr val="071B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9" d="100"/>
          <a:sy n="19" d="100"/>
        </p:scale>
        <p:origin x="121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d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11B46-59D5-4127-96A8-FC3300A6704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2514202" y="6857618"/>
            <a:ext cx="15389464" cy="16346713"/>
          </a:xfrm>
        </p:spPr>
        <p:txBody>
          <a:bodyPr>
            <a:normAutofit/>
          </a:bodyPr>
          <a:lstStyle>
            <a:lvl1pPr>
              <a:defRPr sz="9896">
                <a:solidFill>
                  <a:schemeClr val="bg1"/>
                </a:solidFill>
                <a:latin typeface="Avenir LT 65 Medium" panose="020B0603020000020003" pitchFamily="34" charset="0"/>
              </a:defRPr>
            </a:lvl1pPr>
          </a:lstStyle>
          <a:p>
            <a:pPr lvl="0"/>
            <a:r>
              <a:rPr lang="en-ZA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8382936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d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11B46-59D5-4127-96A8-FC3300A6704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2514202" y="6857618"/>
            <a:ext cx="15389464" cy="16346713"/>
          </a:xfrm>
        </p:spPr>
        <p:txBody>
          <a:bodyPr>
            <a:normAutofit/>
          </a:bodyPr>
          <a:lstStyle>
            <a:lvl1pPr>
              <a:defRPr sz="9896">
                <a:solidFill>
                  <a:schemeClr val="bg1"/>
                </a:solidFill>
                <a:latin typeface="Avenir LT 65 Medium" panose="020B0603020000020003" pitchFamily="34" charset="0"/>
              </a:defRPr>
            </a:lvl1pPr>
          </a:lstStyle>
          <a:p>
            <a:pPr lvl="0"/>
            <a:r>
              <a:rPr lang="en-ZA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871147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Ad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11B46-59D5-4127-96A8-FC3300A6704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2514202" y="6857618"/>
            <a:ext cx="15389464" cy="16346713"/>
          </a:xfrm>
        </p:spPr>
        <p:txBody>
          <a:bodyPr>
            <a:normAutofit/>
          </a:bodyPr>
          <a:lstStyle>
            <a:lvl1pPr>
              <a:defRPr sz="9896">
                <a:solidFill>
                  <a:schemeClr val="bg1"/>
                </a:solidFill>
                <a:latin typeface="Avenir LT 65 Medium" panose="020B0603020000020003" pitchFamily="34" charset="0"/>
              </a:defRPr>
            </a:lvl1pPr>
          </a:lstStyle>
          <a:p>
            <a:pPr lvl="0"/>
            <a:r>
              <a:rPr lang="en-ZA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568464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200" y="4216655"/>
            <a:ext cx="31089600" cy="8970081"/>
          </a:xfrm>
        </p:spPr>
        <p:txBody>
          <a:bodyPr anchor="b"/>
          <a:lstStyle>
            <a:lvl1pPr algn="ctr">
              <a:defRPr sz="2254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13532657"/>
            <a:ext cx="27432000" cy="6220606"/>
          </a:xfrm>
        </p:spPr>
        <p:txBody>
          <a:bodyPr/>
          <a:lstStyle>
            <a:lvl1pPr marL="0" indent="0" algn="ctr">
              <a:buNone/>
              <a:defRPr sz="9017"/>
            </a:lvl1pPr>
            <a:lvl2pPr marL="1717655" indent="0" algn="ctr">
              <a:buNone/>
              <a:defRPr sz="7514"/>
            </a:lvl2pPr>
            <a:lvl3pPr marL="3435309" indent="0" algn="ctr">
              <a:buNone/>
              <a:defRPr sz="6762"/>
            </a:lvl3pPr>
            <a:lvl4pPr marL="5152964" indent="0" algn="ctr">
              <a:buNone/>
              <a:defRPr sz="6011"/>
            </a:lvl4pPr>
            <a:lvl5pPr marL="6870619" indent="0" algn="ctr">
              <a:buNone/>
              <a:defRPr sz="6011"/>
            </a:lvl5pPr>
            <a:lvl6pPr marL="8588273" indent="0" algn="ctr">
              <a:buNone/>
              <a:defRPr sz="6011"/>
            </a:lvl6pPr>
            <a:lvl7pPr marL="10305928" indent="0" algn="ctr">
              <a:buNone/>
              <a:defRPr sz="6011"/>
            </a:lvl7pPr>
            <a:lvl8pPr marL="12023583" indent="0" algn="ctr">
              <a:buNone/>
              <a:defRPr sz="6011"/>
            </a:lvl8pPr>
            <a:lvl9pPr marL="13741237" indent="0" algn="ctr">
              <a:buNone/>
              <a:defRPr sz="6011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3704F-0247-4003-B5B4-0BB548476003}" type="datetimeFigureOut">
              <a:rPr lang="en-ZA" smtClean="0"/>
              <a:t>2023/02/12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86C10-2C2D-4651-A851-8669F44AA74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734577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3704F-0247-4003-B5B4-0BB548476003}" type="datetimeFigureOut">
              <a:rPr lang="en-ZA" smtClean="0"/>
              <a:t>2023/02/12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86C10-2C2D-4651-A851-8669F44AA74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210471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5552" y="6423397"/>
            <a:ext cx="31546800" cy="10717574"/>
          </a:xfrm>
        </p:spPr>
        <p:txBody>
          <a:bodyPr anchor="b"/>
          <a:lstStyle>
            <a:lvl1pPr>
              <a:defRPr sz="2254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95552" y="17242363"/>
            <a:ext cx="31546800" cy="5636119"/>
          </a:xfrm>
        </p:spPr>
        <p:txBody>
          <a:bodyPr/>
          <a:lstStyle>
            <a:lvl1pPr marL="0" indent="0">
              <a:buNone/>
              <a:defRPr sz="9017">
                <a:solidFill>
                  <a:schemeClr val="tx1"/>
                </a:solidFill>
              </a:defRPr>
            </a:lvl1pPr>
            <a:lvl2pPr marL="1717655" indent="0">
              <a:buNone/>
              <a:defRPr sz="7514">
                <a:solidFill>
                  <a:schemeClr val="tx1">
                    <a:tint val="75000"/>
                  </a:schemeClr>
                </a:solidFill>
              </a:defRPr>
            </a:lvl2pPr>
            <a:lvl3pPr marL="3435309" indent="0">
              <a:buNone/>
              <a:defRPr sz="6762">
                <a:solidFill>
                  <a:schemeClr val="tx1">
                    <a:tint val="75000"/>
                  </a:schemeClr>
                </a:solidFill>
              </a:defRPr>
            </a:lvl3pPr>
            <a:lvl4pPr marL="5152964" indent="0">
              <a:buNone/>
              <a:defRPr sz="6011">
                <a:solidFill>
                  <a:schemeClr val="tx1">
                    <a:tint val="75000"/>
                  </a:schemeClr>
                </a:solidFill>
              </a:defRPr>
            </a:lvl4pPr>
            <a:lvl5pPr marL="6870619" indent="0">
              <a:buNone/>
              <a:defRPr sz="6011">
                <a:solidFill>
                  <a:schemeClr val="tx1">
                    <a:tint val="75000"/>
                  </a:schemeClr>
                </a:solidFill>
              </a:defRPr>
            </a:lvl5pPr>
            <a:lvl6pPr marL="8588273" indent="0">
              <a:buNone/>
              <a:defRPr sz="6011">
                <a:solidFill>
                  <a:schemeClr val="tx1">
                    <a:tint val="75000"/>
                  </a:schemeClr>
                </a:solidFill>
              </a:defRPr>
            </a:lvl6pPr>
            <a:lvl7pPr marL="10305928" indent="0">
              <a:buNone/>
              <a:defRPr sz="6011">
                <a:solidFill>
                  <a:schemeClr val="tx1">
                    <a:tint val="75000"/>
                  </a:schemeClr>
                </a:solidFill>
              </a:defRPr>
            </a:lvl7pPr>
            <a:lvl8pPr marL="12023583" indent="0">
              <a:buNone/>
              <a:defRPr sz="6011">
                <a:solidFill>
                  <a:schemeClr val="tx1">
                    <a:tint val="75000"/>
                  </a:schemeClr>
                </a:solidFill>
              </a:defRPr>
            </a:lvl8pPr>
            <a:lvl9pPr marL="13741237" indent="0">
              <a:buNone/>
              <a:defRPr sz="601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3704F-0247-4003-B5B4-0BB548476003}" type="datetimeFigureOut">
              <a:rPr lang="en-ZA" smtClean="0"/>
              <a:t>2023/02/12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86C10-2C2D-4651-A851-8669F44AA74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015880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14600" y="6858772"/>
            <a:ext cx="15544800" cy="1634773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516600" y="6858772"/>
            <a:ext cx="15544800" cy="1634773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3704F-0247-4003-B5B4-0BB548476003}" type="datetimeFigureOut">
              <a:rPr lang="en-ZA" smtClean="0"/>
              <a:t>2023/02/12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86C10-2C2D-4651-A851-8669F44AA74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534830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9364" y="1371760"/>
            <a:ext cx="31546800" cy="498006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9368" y="6316036"/>
            <a:ext cx="15473360" cy="3095392"/>
          </a:xfrm>
        </p:spPr>
        <p:txBody>
          <a:bodyPr anchor="b"/>
          <a:lstStyle>
            <a:lvl1pPr marL="0" indent="0">
              <a:buNone/>
              <a:defRPr sz="9017" b="1"/>
            </a:lvl1pPr>
            <a:lvl2pPr marL="1717655" indent="0">
              <a:buNone/>
              <a:defRPr sz="7514" b="1"/>
            </a:lvl2pPr>
            <a:lvl3pPr marL="3435309" indent="0">
              <a:buNone/>
              <a:defRPr sz="6762" b="1"/>
            </a:lvl3pPr>
            <a:lvl4pPr marL="5152964" indent="0">
              <a:buNone/>
              <a:defRPr sz="6011" b="1"/>
            </a:lvl4pPr>
            <a:lvl5pPr marL="6870619" indent="0">
              <a:buNone/>
              <a:defRPr sz="6011" b="1"/>
            </a:lvl5pPr>
            <a:lvl6pPr marL="8588273" indent="0">
              <a:buNone/>
              <a:defRPr sz="6011" b="1"/>
            </a:lvl6pPr>
            <a:lvl7pPr marL="10305928" indent="0">
              <a:buNone/>
              <a:defRPr sz="6011" b="1"/>
            </a:lvl7pPr>
            <a:lvl8pPr marL="12023583" indent="0">
              <a:buNone/>
              <a:defRPr sz="6011" b="1"/>
            </a:lvl8pPr>
            <a:lvl9pPr marL="13741237" indent="0">
              <a:buNone/>
              <a:defRPr sz="601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19368" y="9411428"/>
            <a:ext cx="15473360" cy="1384279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8516602" y="6316036"/>
            <a:ext cx="15549564" cy="3095392"/>
          </a:xfrm>
        </p:spPr>
        <p:txBody>
          <a:bodyPr anchor="b"/>
          <a:lstStyle>
            <a:lvl1pPr marL="0" indent="0">
              <a:buNone/>
              <a:defRPr sz="9017" b="1"/>
            </a:lvl1pPr>
            <a:lvl2pPr marL="1717655" indent="0">
              <a:buNone/>
              <a:defRPr sz="7514" b="1"/>
            </a:lvl2pPr>
            <a:lvl3pPr marL="3435309" indent="0">
              <a:buNone/>
              <a:defRPr sz="6762" b="1"/>
            </a:lvl3pPr>
            <a:lvl4pPr marL="5152964" indent="0">
              <a:buNone/>
              <a:defRPr sz="6011" b="1"/>
            </a:lvl4pPr>
            <a:lvl5pPr marL="6870619" indent="0">
              <a:buNone/>
              <a:defRPr sz="6011" b="1"/>
            </a:lvl5pPr>
            <a:lvl6pPr marL="8588273" indent="0">
              <a:buNone/>
              <a:defRPr sz="6011" b="1"/>
            </a:lvl6pPr>
            <a:lvl7pPr marL="10305928" indent="0">
              <a:buNone/>
              <a:defRPr sz="6011" b="1"/>
            </a:lvl7pPr>
            <a:lvl8pPr marL="12023583" indent="0">
              <a:buNone/>
              <a:defRPr sz="6011" b="1"/>
            </a:lvl8pPr>
            <a:lvl9pPr marL="13741237" indent="0">
              <a:buNone/>
              <a:defRPr sz="6011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8516602" y="9411428"/>
            <a:ext cx="15549564" cy="13842792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3704F-0247-4003-B5B4-0BB548476003}" type="datetimeFigureOut">
              <a:rPr lang="en-ZA" smtClean="0"/>
              <a:t>2023/02/12</a:t>
            </a:fld>
            <a:endParaRPr lang="en-Z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86C10-2C2D-4651-A851-8669F44AA74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344931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3704F-0247-4003-B5B4-0BB548476003}" type="datetimeFigureOut">
              <a:rPr lang="en-ZA" smtClean="0"/>
              <a:t>2023/02/12</a:t>
            </a:fld>
            <a:endParaRPr lang="en-Z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86C10-2C2D-4651-A851-8669F44AA74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476737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3704F-0247-4003-B5B4-0BB548476003}" type="datetimeFigureOut">
              <a:rPr lang="en-ZA" smtClean="0"/>
              <a:t>2023/02/12</a:t>
            </a:fld>
            <a:endParaRPr lang="en-Z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86C10-2C2D-4651-A851-8669F44AA74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952997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9364" y="1717675"/>
            <a:ext cx="11796712" cy="6011863"/>
          </a:xfrm>
        </p:spPr>
        <p:txBody>
          <a:bodyPr anchor="b"/>
          <a:lstStyle>
            <a:lvl1pPr>
              <a:defRPr sz="1202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549564" y="3709707"/>
            <a:ext cx="18516600" cy="18309938"/>
          </a:xfrm>
        </p:spPr>
        <p:txBody>
          <a:bodyPr/>
          <a:lstStyle>
            <a:lvl1pPr>
              <a:defRPr sz="12022"/>
            </a:lvl1pPr>
            <a:lvl2pPr>
              <a:defRPr sz="10519"/>
            </a:lvl2pPr>
            <a:lvl3pPr>
              <a:defRPr sz="9017"/>
            </a:lvl3pPr>
            <a:lvl4pPr>
              <a:defRPr sz="7514"/>
            </a:lvl4pPr>
            <a:lvl5pPr>
              <a:defRPr sz="7514"/>
            </a:lvl5pPr>
            <a:lvl6pPr>
              <a:defRPr sz="7514"/>
            </a:lvl6pPr>
            <a:lvl7pPr>
              <a:defRPr sz="7514"/>
            </a:lvl7pPr>
            <a:lvl8pPr>
              <a:defRPr sz="7514"/>
            </a:lvl8pPr>
            <a:lvl9pPr>
              <a:defRPr sz="7514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19364" y="7729538"/>
            <a:ext cx="11796712" cy="14319924"/>
          </a:xfrm>
        </p:spPr>
        <p:txBody>
          <a:bodyPr/>
          <a:lstStyle>
            <a:lvl1pPr marL="0" indent="0">
              <a:buNone/>
              <a:defRPr sz="6011"/>
            </a:lvl1pPr>
            <a:lvl2pPr marL="1717655" indent="0">
              <a:buNone/>
              <a:defRPr sz="5260"/>
            </a:lvl2pPr>
            <a:lvl3pPr marL="3435309" indent="0">
              <a:buNone/>
              <a:defRPr sz="4508"/>
            </a:lvl3pPr>
            <a:lvl4pPr marL="5152964" indent="0">
              <a:buNone/>
              <a:defRPr sz="3757"/>
            </a:lvl4pPr>
            <a:lvl5pPr marL="6870619" indent="0">
              <a:buNone/>
              <a:defRPr sz="3757"/>
            </a:lvl5pPr>
            <a:lvl6pPr marL="8588273" indent="0">
              <a:buNone/>
              <a:defRPr sz="3757"/>
            </a:lvl6pPr>
            <a:lvl7pPr marL="10305928" indent="0">
              <a:buNone/>
              <a:defRPr sz="3757"/>
            </a:lvl7pPr>
            <a:lvl8pPr marL="12023583" indent="0">
              <a:buNone/>
              <a:defRPr sz="3757"/>
            </a:lvl8pPr>
            <a:lvl9pPr marL="13741237" indent="0">
              <a:buNone/>
              <a:defRPr sz="375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3704F-0247-4003-B5B4-0BB548476003}" type="datetimeFigureOut">
              <a:rPr lang="en-ZA" smtClean="0"/>
              <a:t>2023/02/12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86C10-2C2D-4651-A851-8669F44AA74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4010715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9364" y="1717675"/>
            <a:ext cx="11796712" cy="6011863"/>
          </a:xfrm>
        </p:spPr>
        <p:txBody>
          <a:bodyPr anchor="b"/>
          <a:lstStyle>
            <a:lvl1pPr>
              <a:defRPr sz="1202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549564" y="3709707"/>
            <a:ext cx="18516600" cy="18309938"/>
          </a:xfrm>
        </p:spPr>
        <p:txBody>
          <a:bodyPr anchor="t"/>
          <a:lstStyle>
            <a:lvl1pPr marL="0" indent="0">
              <a:buNone/>
              <a:defRPr sz="12022"/>
            </a:lvl1pPr>
            <a:lvl2pPr marL="1717655" indent="0">
              <a:buNone/>
              <a:defRPr sz="10519"/>
            </a:lvl2pPr>
            <a:lvl3pPr marL="3435309" indent="0">
              <a:buNone/>
              <a:defRPr sz="9017"/>
            </a:lvl3pPr>
            <a:lvl4pPr marL="5152964" indent="0">
              <a:buNone/>
              <a:defRPr sz="7514"/>
            </a:lvl4pPr>
            <a:lvl5pPr marL="6870619" indent="0">
              <a:buNone/>
              <a:defRPr sz="7514"/>
            </a:lvl5pPr>
            <a:lvl6pPr marL="8588273" indent="0">
              <a:buNone/>
              <a:defRPr sz="7514"/>
            </a:lvl6pPr>
            <a:lvl7pPr marL="10305928" indent="0">
              <a:buNone/>
              <a:defRPr sz="7514"/>
            </a:lvl7pPr>
            <a:lvl8pPr marL="12023583" indent="0">
              <a:buNone/>
              <a:defRPr sz="7514"/>
            </a:lvl8pPr>
            <a:lvl9pPr marL="13741237" indent="0">
              <a:buNone/>
              <a:defRPr sz="7514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19364" y="7729538"/>
            <a:ext cx="11796712" cy="14319924"/>
          </a:xfrm>
        </p:spPr>
        <p:txBody>
          <a:bodyPr/>
          <a:lstStyle>
            <a:lvl1pPr marL="0" indent="0">
              <a:buNone/>
              <a:defRPr sz="6011"/>
            </a:lvl1pPr>
            <a:lvl2pPr marL="1717655" indent="0">
              <a:buNone/>
              <a:defRPr sz="5260"/>
            </a:lvl2pPr>
            <a:lvl3pPr marL="3435309" indent="0">
              <a:buNone/>
              <a:defRPr sz="4508"/>
            </a:lvl3pPr>
            <a:lvl4pPr marL="5152964" indent="0">
              <a:buNone/>
              <a:defRPr sz="3757"/>
            </a:lvl4pPr>
            <a:lvl5pPr marL="6870619" indent="0">
              <a:buNone/>
              <a:defRPr sz="3757"/>
            </a:lvl5pPr>
            <a:lvl6pPr marL="8588273" indent="0">
              <a:buNone/>
              <a:defRPr sz="3757"/>
            </a:lvl6pPr>
            <a:lvl7pPr marL="10305928" indent="0">
              <a:buNone/>
              <a:defRPr sz="3757"/>
            </a:lvl7pPr>
            <a:lvl8pPr marL="12023583" indent="0">
              <a:buNone/>
              <a:defRPr sz="3757"/>
            </a:lvl8pPr>
            <a:lvl9pPr marL="13741237" indent="0">
              <a:buNone/>
              <a:defRPr sz="3757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3704F-0247-4003-B5B4-0BB548476003}" type="datetimeFigureOut">
              <a:rPr lang="en-ZA" smtClean="0"/>
              <a:t>2023/02/12</a:t>
            </a:fld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86C10-2C2D-4651-A851-8669F44AA74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5574417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3704F-0247-4003-B5B4-0BB548476003}" type="datetimeFigureOut">
              <a:rPr lang="en-ZA" smtClean="0"/>
              <a:t>2023/02/12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86C10-2C2D-4651-A851-8669F44AA74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4621295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6174702" y="1371755"/>
            <a:ext cx="7886700" cy="2183475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14602" y="1371755"/>
            <a:ext cx="23202900" cy="2183475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3704F-0247-4003-B5B4-0BB548476003}" type="datetimeFigureOut">
              <a:rPr lang="en-ZA" smtClean="0"/>
              <a:t>2023/02/12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286C10-2C2D-4651-A851-8669F44AA74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670940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Ad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111B46-59D5-4127-96A8-FC3300A6704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2514202" y="6857618"/>
            <a:ext cx="15389464" cy="16346713"/>
          </a:xfrm>
        </p:spPr>
        <p:txBody>
          <a:bodyPr>
            <a:normAutofit/>
          </a:bodyPr>
          <a:lstStyle>
            <a:lvl1pPr>
              <a:defRPr sz="9896">
                <a:solidFill>
                  <a:schemeClr val="bg1"/>
                </a:solidFill>
                <a:latin typeface="Avenir LT 65 Medium" panose="020B0603020000020003" pitchFamily="34" charset="0"/>
              </a:defRPr>
            </a:lvl1pPr>
          </a:lstStyle>
          <a:p>
            <a:pPr lvl="0"/>
            <a:r>
              <a:rPr lang="en-ZA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3400635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0849C5C-A6D8-465A-A92C-2DD9AB21A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14200" y="1374674"/>
            <a:ext cx="31547601" cy="49802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EC28DB-6BEF-408D-8646-1CC33CFFEF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200" y="6857618"/>
            <a:ext cx="31547601" cy="16346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38F110-7188-40A8-91BC-E566209969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514200" y="23879879"/>
            <a:ext cx="8231201" cy="13746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93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3704F-0247-4003-B5B4-0BB548476003}" type="datetimeFigureOut">
              <a:rPr lang="en-ZA" smtClean="0"/>
              <a:t>2023/02/12</a:t>
            </a:fld>
            <a:endParaRPr lang="en-Z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31F21B-D086-402C-9595-C18B44F1DC2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114604" y="23879879"/>
            <a:ext cx="12346802" cy="13746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93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B04D3B-73E4-4A12-AAF8-1C6848E8D6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5830599" y="23879879"/>
            <a:ext cx="8231201" cy="13746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93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286C10-2C2D-4651-A851-8669F44AA74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9920043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94" r:id="rId2"/>
    <p:sldLayoutId id="2147483707" r:id="rId3"/>
  </p:sldLayoutIdLst>
  <p:txStyles>
    <p:titleStyle>
      <a:lvl1pPr algn="l" defTabSz="4524634" rtl="0" eaLnBrk="1" latinLnBrk="0" hangingPunct="1">
        <a:lnSpc>
          <a:spcPct val="90000"/>
        </a:lnSpc>
        <a:spcBef>
          <a:spcPct val="0"/>
        </a:spcBef>
        <a:buNone/>
        <a:defRPr sz="2177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131159" indent="-1131159" algn="l" defTabSz="4524634" rtl="0" eaLnBrk="1" latinLnBrk="0" hangingPunct="1">
        <a:lnSpc>
          <a:spcPct val="90000"/>
        </a:lnSpc>
        <a:spcBef>
          <a:spcPts val="4948"/>
        </a:spcBef>
        <a:buFont typeface="Arial" panose="020B0604020202020204" pitchFamily="34" charset="0"/>
        <a:buChar char="•"/>
        <a:defRPr sz="13855" kern="1200">
          <a:solidFill>
            <a:schemeClr val="tx1"/>
          </a:solidFill>
          <a:latin typeface="+mn-lt"/>
          <a:ea typeface="+mn-ea"/>
          <a:cs typeface="+mn-cs"/>
        </a:defRPr>
      </a:lvl1pPr>
      <a:lvl2pPr marL="3393476" indent="-1131159" algn="l" defTabSz="4524634" rtl="0" eaLnBrk="1" latinLnBrk="0" hangingPunct="1">
        <a:lnSpc>
          <a:spcPct val="90000"/>
        </a:lnSpc>
        <a:spcBef>
          <a:spcPts val="2474"/>
        </a:spcBef>
        <a:buFont typeface="Arial" panose="020B0604020202020204" pitchFamily="34" charset="0"/>
        <a:buChar char="•"/>
        <a:defRPr sz="11876" kern="1200">
          <a:solidFill>
            <a:schemeClr val="tx1"/>
          </a:solidFill>
          <a:latin typeface="+mn-lt"/>
          <a:ea typeface="+mn-ea"/>
          <a:cs typeface="+mn-cs"/>
        </a:defRPr>
      </a:lvl2pPr>
      <a:lvl3pPr marL="5655793" indent="-1131159" algn="l" defTabSz="4524634" rtl="0" eaLnBrk="1" latinLnBrk="0" hangingPunct="1">
        <a:lnSpc>
          <a:spcPct val="90000"/>
        </a:lnSpc>
        <a:spcBef>
          <a:spcPts val="2474"/>
        </a:spcBef>
        <a:buFont typeface="Arial" panose="020B0604020202020204" pitchFamily="34" charset="0"/>
        <a:buChar char="•"/>
        <a:defRPr sz="9896" kern="1200">
          <a:solidFill>
            <a:schemeClr val="tx1"/>
          </a:solidFill>
          <a:latin typeface="+mn-lt"/>
          <a:ea typeface="+mn-ea"/>
          <a:cs typeface="+mn-cs"/>
        </a:defRPr>
      </a:lvl3pPr>
      <a:lvl4pPr marL="7918110" indent="-1131159" algn="l" defTabSz="4524634" rtl="0" eaLnBrk="1" latinLnBrk="0" hangingPunct="1">
        <a:lnSpc>
          <a:spcPct val="90000"/>
        </a:lnSpc>
        <a:spcBef>
          <a:spcPts val="2474"/>
        </a:spcBef>
        <a:buFont typeface="Arial" panose="020B0604020202020204" pitchFamily="34" charset="0"/>
        <a:buChar char="•"/>
        <a:defRPr sz="8907" kern="1200">
          <a:solidFill>
            <a:schemeClr val="tx1"/>
          </a:solidFill>
          <a:latin typeface="+mn-lt"/>
          <a:ea typeface="+mn-ea"/>
          <a:cs typeface="+mn-cs"/>
        </a:defRPr>
      </a:lvl4pPr>
      <a:lvl5pPr marL="10180427" indent="-1131159" algn="l" defTabSz="4524634" rtl="0" eaLnBrk="1" latinLnBrk="0" hangingPunct="1">
        <a:lnSpc>
          <a:spcPct val="90000"/>
        </a:lnSpc>
        <a:spcBef>
          <a:spcPts val="2474"/>
        </a:spcBef>
        <a:buFont typeface="Arial" panose="020B0604020202020204" pitchFamily="34" charset="0"/>
        <a:buChar char="•"/>
        <a:defRPr sz="8907" kern="1200">
          <a:solidFill>
            <a:schemeClr val="tx1"/>
          </a:solidFill>
          <a:latin typeface="+mn-lt"/>
          <a:ea typeface="+mn-ea"/>
          <a:cs typeface="+mn-cs"/>
        </a:defRPr>
      </a:lvl5pPr>
      <a:lvl6pPr marL="12442744" indent="-1131159" algn="l" defTabSz="4524634" rtl="0" eaLnBrk="1" latinLnBrk="0" hangingPunct="1">
        <a:lnSpc>
          <a:spcPct val="90000"/>
        </a:lnSpc>
        <a:spcBef>
          <a:spcPts val="2474"/>
        </a:spcBef>
        <a:buFont typeface="Arial" panose="020B0604020202020204" pitchFamily="34" charset="0"/>
        <a:buChar char="•"/>
        <a:defRPr sz="8907" kern="1200">
          <a:solidFill>
            <a:schemeClr val="tx1"/>
          </a:solidFill>
          <a:latin typeface="+mn-lt"/>
          <a:ea typeface="+mn-ea"/>
          <a:cs typeface="+mn-cs"/>
        </a:defRPr>
      </a:lvl6pPr>
      <a:lvl7pPr marL="14705061" indent="-1131159" algn="l" defTabSz="4524634" rtl="0" eaLnBrk="1" latinLnBrk="0" hangingPunct="1">
        <a:lnSpc>
          <a:spcPct val="90000"/>
        </a:lnSpc>
        <a:spcBef>
          <a:spcPts val="2474"/>
        </a:spcBef>
        <a:buFont typeface="Arial" panose="020B0604020202020204" pitchFamily="34" charset="0"/>
        <a:buChar char="•"/>
        <a:defRPr sz="8907" kern="1200">
          <a:solidFill>
            <a:schemeClr val="tx1"/>
          </a:solidFill>
          <a:latin typeface="+mn-lt"/>
          <a:ea typeface="+mn-ea"/>
          <a:cs typeface="+mn-cs"/>
        </a:defRPr>
      </a:lvl7pPr>
      <a:lvl8pPr marL="16967378" indent="-1131159" algn="l" defTabSz="4524634" rtl="0" eaLnBrk="1" latinLnBrk="0" hangingPunct="1">
        <a:lnSpc>
          <a:spcPct val="90000"/>
        </a:lnSpc>
        <a:spcBef>
          <a:spcPts val="2474"/>
        </a:spcBef>
        <a:buFont typeface="Arial" panose="020B0604020202020204" pitchFamily="34" charset="0"/>
        <a:buChar char="•"/>
        <a:defRPr sz="8907" kern="1200">
          <a:solidFill>
            <a:schemeClr val="tx1"/>
          </a:solidFill>
          <a:latin typeface="+mn-lt"/>
          <a:ea typeface="+mn-ea"/>
          <a:cs typeface="+mn-cs"/>
        </a:defRPr>
      </a:lvl8pPr>
      <a:lvl9pPr marL="19229695" indent="-1131159" algn="l" defTabSz="4524634" rtl="0" eaLnBrk="1" latinLnBrk="0" hangingPunct="1">
        <a:lnSpc>
          <a:spcPct val="90000"/>
        </a:lnSpc>
        <a:spcBef>
          <a:spcPts val="2474"/>
        </a:spcBef>
        <a:buFont typeface="Arial" panose="020B0604020202020204" pitchFamily="34" charset="0"/>
        <a:buChar char="•"/>
        <a:defRPr sz="890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24634" rtl="0" eaLnBrk="1" latinLnBrk="0" hangingPunct="1">
        <a:defRPr sz="8907" kern="1200">
          <a:solidFill>
            <a:schemeClr val="tx1"/>
          </a:solidFill>
          <a:latin typeface="+mn-lt"/>
          <a:ea typeface="+mn-ea"/>
          <a:cs typeface="+mn-cs"/>
        </a:defRPr>
      </a:lvl1pPr>
      <a:lvl2pPr marL="2262317" algn="l" defTabSz="4524634" rtl="0" eaLnBrk="1" latinLnBrk="0" hangingPunct="1">
        <a:defRPr sz="8907" kern="1200">
          <a:solidFill>
            <a:schemeClr val="tx1"/>
          </a:solidFill>
          <a:latin typeface="+mn-lt"/>
          <a:ea typeface="+mn-ea"/>
          <a:cs typeface="+mn-cs"/>
        </a:defRPr>
      </a:lvl2pPr>
      <a:lvl3pPr marL="4524634" algn="l" defTabSz="4524634" rtl="0" eaLnBrk="1" latinLnBrk="0" hangingPunct="1">
        <a:defRPr sz="8907" kern="1200">
          <a:solidFill>
            <a:schemeClr val="tx1"/>
          </a:solidFill>
          <a:latin typeface="+mn-lt"/>
          <a:ea typeface="+mn-ea"/>
          <a:cs typeface="+mn-cs"/>
        </a:defRPr>
      </a:lvl3pPr>
      <a:lvl4pPr marL="6786951" algn="l" defTabSz="4524634" rtl="0" eaLnBrk="1" latinLnBrk="0" hangingPunct="1">
        <a:defRPr sz="8907" kern="1200">
          <a:solidFill>
            <a:schemeClr val="tx1"/>
          </a:solidFill>
          <a:latin typeface="+mn-lt"/>
          <a:ea typeface="+mn-ea"/>
          <a:cs typeface="+mn-cs"/>
        </a:defRPr>
      </a:lvl4pPr>
      <a:lvl5pPr marL="9049268" algn="l" defTabSz="4524634" rtl="0" eaLnBrk="1" latinLnBrk="0" hangingPunct="1">
        <a:defRPr sz="8907" kern="1200">
          <a:solidFill>
            <a:schemeClr val="tx1"/>
          </a:solidFill>
          <a:latin typeface="+mn-lt"/>
          <a:ea typeface="+mn-ea"/>
          <a:cs typeface="+mn-cs"/>
        </a:defRPr>
      </a:lvl5pPr>
      <a:lvl6pPr marL="11311585" algn="l" defTabSz="4524634" rtl="0" eaLnBrk="1" latinLnBrk="0" hangingPunct="1">
        <a:defRPr sz="8907" kern="1200">
          <a:solidFill>
            <a:schemeClr val="tx1"/>
          </a:solidFill>
          <a:latin typeface="+mn-lt"/>
          <a:ea typeface="+mn-ea"/>
          <a:cs typeface="+mn-cs"/>
        </a:defRPr>
      </a:lvl6pPr>
      <a:lvl7pPr marL="13573902" algn="l" defTabSz="4524634" rtl="0" eaLnBrk="1" latinLnBrk="0" hangingPunct="1">
        <a:defRPr sz="8907" kern="1200">
          <a:solidFill>
            <a:schemeClr val="tx1"/>
          </a:solidFill>
          <a:latin typeface="+mn-lt"/>
          <a:ea typeface="+mn-ea"/>
          <a:cs typeface="+mn-cs"/>
        </a:defRPr>
      </a:lvl7pPr>
      <a:lvl8pPr marL="15836219" algn="l" defTabSz="4524634" rtl="0" eaLnBrk="1" latinLnBrk="0" hangingPunct="1">
        <a:defRPr sz="8907" kern="1200">
          <a:solidFill>
            <a:schemeClr val="tx1"/>
          </a:solidFill>
          <a:latin typeface="+mn-lt"/>
          <a:ea typeface="+mn-ea"/>
          <a:cs typeface="+mn-cs"/>
        </a:defRPr>
      </a:lvl8pPr>
      <a:lvl9pPr marL="18098536" algn="l" defTabSz="4524634" rtl="0" eaLnBrk="1" latinLnBrk="0" hangingPunct="1">
        <a:defRPr sz="890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1371760"/>
            <a:ext cx="31546800" cy="49800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4600" y="6858772"/>
            <a:ext cx="31546800" cy="1634773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14600" y="23880460"/>
            <a:ext cx="8229600" cy="13717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5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43704F-0247-4003-B5B4-0BB548476003}" type="datetimeFigureOut">
              <a:rPr lang="en-ZA" smtClean="0"/>
              <a:t>2023/02/12</a:t>
            </a:fld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115800" y="23880460"/>
            <a:ext cx="12344400" cy="13717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5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5831800" y="23880460"/>
            <a:ext cx="8229600" cy="137175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50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286C10-2C2D-4651-A851-8669F44AA74D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56594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</p:sldLayoutIdLst>
  <p:txStyles>
    <p:titleStyle>
      <a:lvl1pPr algn="l" defTabSz="3435309" rtl="0" eaLnBrk="1" latinLnBrk="0" hangingPunct="1">
        <a:lnSpc>
          <a:spcPct val="90000"/>
        </a:lnSpc>
        <a:spcBef>
          <a:spcPct val="0"/>
        </a:spcBef>
        <a:buNone/>
        <a:defRPr sz="1653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58827" indent="-858827" algn="l" defTabSz="3435309" rtl="0" eaLnBrk="1" latinLnBrk="0" hangingPunct="1">
        <a:lnSpc>
          <a:spcPct val="90000"/>
        </a:lnSpc>
        <a:spcBef>
          <a:spcPts val="3757"/>
        </a:spcBef>
        <a:buFont typeface="Arial" panose="020B0604020202020204" pitchFamily="34" charset="0"/>
        <a:buChar char="•"/>
        <a:defRPr sz="10519" kern="1200">
          <a:solidFill>
            <a:schemeClr val="tx1"/>
          </a:solidFill>
          <a:latin typeface="+mn-lt"/>
          <a:ea typeface="+mn-ea"/>
          <a:cs typeface="+mn-cs"/>
        </a:defRPr>
      </a:lvl1pPr>
      <a:lvl2pPr marL="2576482" indent="-858827" algn="l" defTabSz="3435309" rtl="0" eaLnBrk="1" latinLnBrk="0" hangingPunct="1">
        <a:lnSpc>
          <a:spcPct val="90000"/>
        </a:lnSpc>
        <a:spcBef>
          <a:spcPts val="1878"/>
        </a:spcBef>
        <a:buFont typeface="Arial" panose="020B0604020202020204" pitchFamily="34" charset="0"/>
        <a:buChar char="•"/>
        <a:defRPr sz="9017" kern="1200">
          <a:solidFill>
            <a:schemeClr val="tx1"/>
          </a:solidFill>
          <a:latin typeface="+mn-lt"/>
          <a:ea typeface="+mn-ea"/>
          <a:cs typeface="+mn-cs"/>
        </a:defRPr>
      </a:lvl2pPr>
      <a:lvl3pPr marL="4294137" indent="-858827" algn="l" defTabSz="3435309" rtl="0" eaLnBrk="1" latinLnBrk="0" hangingPunct="1">
        <a:lnSpc>
          <a:spcPct val="90000"/>
        </a:lnSpc>
        <a:spcBef>
          <a:spcPts val="1878"/>
        </a:spcBef>
        <a:buFont typeface="Arial" panose="020B0604020202020204" pitchFamily="34" charset="0"/>
        <a:buChar char="•"/>
        <a:defRPr sz="7514" kern="1200">
          <a:solidFill>
            <a:schemeClr val="tx1"/>
          </a:solidFill>
          <a:latin typeface="+mn-lt"/>
          <a:ea typeface="+mn-ea"/>
          <a:cs typeface="+mn-cs"/>
        </a:defRPr>
      </a:lvl3pPr>
      <a:lvl4pPr marL="6011791" indent="-858827" algn="l" defTabSz="3435309" rtl="0" eaLnBrk="1" latinLnBrk="0" hangingPunct="1">
        <a:lnSpc>
          <a:spcPct val="90000"/>
        </a:lnSpc>
        <a:spcBef>
          <a:spcPts val="1878"/>
        </a:spcBef>
        <a:buFont typeface="Arial" panose="020B0604020202020204" pitchFamily="34" charset="0"/>
        <a:buChar char="•"/>
        <a:defRPr sz="6762" kern="1200">
          <a:solidFill>
            <a:schemeClr val="tx1"/>
          </a:solidFill>
          <a:latin typeface="+mn-lt"/>
          <a:ea typeface="+mn-ea"/>
          <a:cs typeface="+mn-cs"/>
        </a:defRPr>
      </a:lvl4pPr>
      <a:lvl5pPr marL="7729446" indent="-858827" algn="l" defTabSz="3435309" rtl="0" eaLnBrk="1" latinLnBrk="0" hangingPunct="1">
        <a:lnSpc>
          <a:spcPct val="90000"/>
        </a:lnSpc>
        <a:spcBef>
          <a:spcPts val="1878"/>
        </a:spcBef>
        <a:buFont typeface="Arial" panose="020B0604020202020204" pitchFamily="34" charset="0"/>
        <a:buChar char="•"/>
        <a:defRPr sz="6762" kern="1200">
          <a:solidFill>
            <a:schemeClr val="tx1"/>
          </a:solidFill>
          <a:latin typeface="+mn-lt"/>
          <a:ea typeface="+mn-ea"/>
          <a:cs typeface="+mn-cs"/>
        </a:defRPr>
      </a:lvl5pPr>
      <a:lvl6pPr marL="9447101" indent="-858827" algn="l" defTabSz="3435309" rtl="0" eaLnBrk="1" latinLnBrk="0" hangingPunct="1">
        <a:lnSpc>
          <a:spcPct val="90000"/>
        </a:lnSpc>
        <a:spcBef>
          <a:spcPts val="1878"/>
        </a:spcBef>
        <a:buFont typeface="Arial" panose="020B0604020202020204" pitchFamily="34" charset="0"/>
        <a:buChar char="•"/>
        <a:defRPr sz="6762" kern="1200">
          <a:solidFill>
            <a:schemeClr val="tx1"/>
          </a:solidFill>
          <a:latin typeface="+mn-lt"/>
          <a:ea typeface="+mn-ea"/>
          <a:cs typeface="+mn-cs"/>
        </a:defRPr>
      </a:lvl6pPr>
      <a:lvl7pPr marL="11164755" indent="-858827" algn="l" defTabSz="3435309" rtl="0" eaLnBrk="1" latinLnBrk="0" hangingPunct="1">
        <a:lnSpc>
          <a:spcPct val="90000"/>
        </a:lnSpc>
        <a:spcBef>
          <a:spcPts val="1878"/>
        </a:spcBef>
        <a:buFont typeface="Arial" panose="020B0604020202020204" pitchFamily="34" charset="0"/>
        <a:buChar char="•"/>
        <a:defRPr sz="6762" kern="1200">
          <a:solidFill>
            <a:schemeClr val="tx1"/>
          </a:solidFill>
          <a:latin typeface="+mn-lt"/>
          <a:ea typeface="+mn-ea"/>
          <a:cs typeface="+mn-cs"/>
        </a:defRPr>
      </a:lvl7pPr>
      <a:lvl8pPr marL="12882410" indent="-858827" algn="l" defTabSz="3435309" rtl="0" eaLnBrk="1" latinLnBrk="0" hangingPunct="1">
        <a:lnSpc>
          <a:spcPct val="90000"/>
        </a:lnSpc>
        <a:spcBef>
          <a:spcPts val="1878"/>
        </a:spcBef>
        <a:buFont typeface="Arial" panose="020B0604020202020204" pitchFamily="34" charset="0"/>
        <a:buChar char="•"/>
        <a:defRPr sz="6762" kern="1200">
          <a:solidFill>
            <a:schemeClr val="tx1"/>
          </a:solidFill>
          <a:latin typeface="+mn-lt"/>
          <a:ea typeface="+mn-ea"/>
          <a:cs typeface="+mn-cs"/>
        </a:defRPr>
      </a:lvl8pPr>
      <a:lvl9pPr marL="14600065" indent="-858827" algn="l" defTabSz="3435309" rtl="0" eaLnBrk="1" latinLnBrk="0" hangingPunct="1">
        <a:lnSpc>
          <a:spcPct val="90000"/>
        </a:lnSpc>
        <a:spcBef>
          <a:spcPts val="1878"/>
        </a:spcBef>
        <a:buFont typeface="Arial" panose="020B0604020202020204" pitchFamily="34" charset="0"/>
        <a:buChar char="•"/>
        <a:defRPr sz="67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35309" rtl="0" eaLnBrk="1" latinLnBrk="0" hangingPunct="1">
        <a:defRPr sz="6762" kern="1200">
          <a:solidFill>
            <a:schemeClr val="tx1"/>
          </a:solidFill>
          <a:latin typeface="+mn-lt"/>
          <a:ea typeface="+mn-ea"/>
          <a:cs typeface="+mn-cs"/>
        </a:defRPr>
      </a:lvl1pPr>
      <a:lvl2pPr marL="1717655" algn="l" defTabSz="3435309" rtl="0" eaLnBrk="1" latinLnBrk="0" hangingPunct="1">
        <a:defRPr sz="6762" kern="1200">
          <a:solidFill>
            <a:schemeClr val="tx1"/>
          </a:solidFill>
          <a:latin typeface="+mn-lt"/>
          <a:ea typeface="+mn-ea"/>
          <a:cs typeface="+mn-cs"/>
        </a:defRPr>
      </a:lvl2pPr>
      <a:lvl3pPr marL="3435309" algn="l" defTabSz="3435309" rtl="0" eaLnBrk="1" latinLnBrk="0" hangingPunct="1">
        <a:defRPr sz="6762" kern="1200">
          <a:solidFill>
            <a:schemeClr val="tx1"/>
          </a:solidFill>
          <a:latin typeface="+mn-lt"/>
          <a:ea typeface="+mn-ea"/>
          <a:cs typeface="+mn-cs"/>
        </a:defRPr>
      </a:lvl3pPr>
      <a:lvl4pPr marL="5152964" algn="l" defTabSz="3435309" rtl="0" eaLnBrk="1" latinLnBrk="0" hangingPunct="1">
        <a:defRPr sz="6762" kern="1200">
          <a:solidFill>
            <a:schemeClr val="tx1"/>
          </a:solidFill>
          <a:latin typeface="+mn-lt"/>
          <a:ea typeface="+mn-ea"/>
          <a:cs typeface="+mn-cs"/>
        </a:defRPr>
      </a:lvl4pPr>
      <a:lvl5pPr marL="6870619" algn="l" defTabSz="3435309" rtl="0" eaLnBrk="1" latinLnBrk="0" hangingPunct="1">
        <a:defRPr sz="6762" kern="1200">
          <a:solidFill>
            <a:schemeClr val="tx1"/>
          </a:solidFill>
          <a:latin typeface="+mn-lt"/>
          <a:ea typeface="+mn-ea"/>
          <a:cs typeface="+mn-cs"/>
        </a:defRPr>
      </a:lvl5pPr>
      <a:lvl6pPr marL="8588273" algn="l" defTabSz="3435309" rtl="0" eaLnBrk="1" latinLnBrk="0" hangingPunct="1">
        <a:defRPr sz="6762" kern="1200">
          <a:solidFill>
            <a:schemeClr val="tx1"/>
          </a:solidFill>
          <a:latin typeface="+mn-lt"/>
          <a:ea typeface="+mn-ea"/>
          <a:cs typeface="+mn-cs"/>
        </a:defRPr>
      </a:lvl6pPr>
      <a:lvl7pPr marL="10305928" algn="l" defTabSz="3435309" rtl="0" eaLnBrk="1" latinLnBrk="0" hangingPunct="1">
        <a:defRPr sz="6762" kern="1200">
          <a:solidFill>
            <a:schemeClr val="tx1"/>
          </a:solidFill>
          <a:latin typeface="+mn-lt"/>
          <a:ea typeface="+mn-ea"/>
          <a:cs typeface="+mn-cs"/>
        </a:defRPr>
      </a:lvl7pPr>
      <a:lvl8pPr marL="12023583" algn="l" defTabSz="3435309" rtl="0" eaLnBrk="1" latinLnBrk="0" hangingPunct="1">
        <a:defRPr sz="6762" kern="1200">
          <a:solidFill>
            <a:schemeClr val="tx1"/>
          </a:solidFill>
          <a:latin typeface="+mn-lt"/>
          <a:ea typeface="+mn-ea"/>
          <a:cs typeface="+mn-cs"/>
        </a:defRPr>
      </a:lvl8pPr>
      <a:lvl9pPr marL="13741237" algn="l" defTabSz="3435309" rtl="0" eaLnBrk="1" latinLnBrk="0" hangingPunct="1">
        <a:defRPr sz="67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C5CB936-9161-437F-B093-8E6CDDB01AA1}"/>
              </a:ext>
            </a:extLst>
          </p:cNvPr>
          <p:cNvSpPr txBox="1">
            <a:spLocks/>
          </p:cNvSpPr>
          <p:nvPr/>
        </p:nvSpPr>
        <p:spPr>
          <a:xfrm>
            <a:off x="9080937" y="6507333"/>
            <a:ext cx="26139228" cy="16804600"/>
          </a:xfrm>
          <a:prstGeom prst="rect">
            <a:avLst/>
          </a:prstGeom>
        </p:spPr>
        <p:txBody>
          <a:bodyPr wrap="square" lIns="91440" tIns="0" rIns="91440" bIns="36576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GB" sz="9600" b="1" dirty="0">
                <a:solidFill>
                  <a:srgbClr val="FFCB20"/>
                </a:solidFill>
                <a:latin typeface="Arial Rounded MT Bold" panose="020F0704030504030204" pitchFamily="34" charset="0"/>
              </a:rPr>
              <a:t>The MAD Approach</a:t>
            </a:r>
            <a:r>
              <a:rPr lang="en-GB" sz="9600" b="1" dirty="0">
                <a:solidFill>
                  <a:srgbClr val="FFCB20"/>
                </a:solidFill>
                <a:latin typeface="Arial Rounded MT Bold" panose="020F0704030504030204" pitchFamily="34" charset="0"/>
                <a:sym typeface="Wingdings" panose="05000000000000000000" pitchFamily="2" charset="2"/>
              </a:rPr>
              <a:t>: Mad About Deadlines</a:t>
            </a:r>
            <a:endParaRPr lang="en-GB" sz="9600" b="1" dirty="0">
              <a:solidFill>
                <a:srgbClr val="FFCB20"/>
              </a:solidFill>
              <a:latin typeface="Arial Rounded MT Bold" panose="020F070403050403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GB" sz="6600" b="1" dirty="0">
              <a:solidFill>
                <a:srgbClr val="FFCB20"/>
              </a:solidFill>
              <a:latin typeface="Arial Rounded MT Bold" panose="020F0704030504030204" pitchFamily="34" charset="0"/>
            </a:endParaRPr>
          </a:p>
          <a:p>
            <a:pPr marL="1143000" indent="-11430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66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Know where you going to</a:t>
            </a:r>
          </a:p>
          <a:p>
            <a:pPr marL="1143000" indent="-11430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66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Understand what will be required of you</a:t>
            </a:r>
          </a:p>
          <a:p>
            <a:pPr marL="1143000" indent="-11430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66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Decide what you want</a:t>
            </a:r>
          </a:p>
          <a:p>
            <a:pPr marL="1143000" indent="-11430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66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Be willing to go the distance</a:t>
            </a:r>
          </a:p>
          <a:p>
            <a:pPr marL="1143000" indent="-11430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66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Eliminate your distractions</a:t>
            </a:r>
          </a:p>
          <a:p>
            <a:pPr marL="1143000" indent="-11430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66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Feed your focus </a:t>
            </a:r>
          </a:p>
          <a:p>
            <a:pPr marL="1143000" indent="-11430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66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Turn your intentions into habits</a:t>
            </a:r>
          </a:p>
          <a:p>
            <a:pPr marL="1143000" indent="-11430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66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You’ve got this! Believe!</a:t>
            </a:r>
          </a:p>
          <a:p>
            <a:pPr marL="1143000" indent="-11430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66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Stretch…Reach…Succeed</a:t>
            </a:r>
          </a:p>
          <a:p>
            <a:pPr marL="1143000" indent="-11430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r>
              <a:rPr lang="en-GB" sz="6600" b="1" dirty="0">
                <a:solidFill>
                  <a:schemeClr val="bg1"/>
                </a:solidFill>
                <a:latin typeface="Arial Rounded MT Bold" panose="020F0704030504030204" pitchFamily="34" charset="0"/>
              </a:rPr>
              <a:t>You will! You must! You can!</a:t>
            </a:r>
          </a:p>
          <a:p>
            <a:pPr marL="1143000" indent="-11430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en-GB" sz="6600" b="1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GB" sz="4000" i="1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GB" sz="5000" b="1" dirty="0">
                <a:solidFill>
                  <a:srgbClr val="FFCB20"/>
                </a:solidFill>
                <a:latin typeface="Arial Rounded MT Bold" panose="020F0704030504030204" pitchFamily="34" charset="0"/>
              </a:rPr>
              <a:t>YOUR SUCCESS MATTERS! YOU CAN CHANGE YOUR  WORLD</a:t>
            </a: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GB" sz="5000" b="1" dirty="0">
              <a:solidFill>
                <a:srgbClr val="FFCB20"/>
              </a:solidFill>
              <a:latin typeface="Arial Rounded MT Bold" panose="020F070403050403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GB" sz="4000" b="1" dirty="0">
                <a:solidFill>
                  <a:srgbClr val="FFCB20"/>
                </a:solidFill>
                <a:latin typeface="Arial Rounded MT Bold" panose="020F0704030504030204" pitchFamily="34" charset="0"/>
              </a:rPr>
              <a:t>Learning Development, </a:t>
            </a:r>
            <a:r>
              <a:rPr lang="en-GB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 </a:t>
            </a:r>
            <a:r>
              <a:rPr lang="en-GB" sz="4000" b="1" dirty="0">
                <a:solidFill>
                  <a:srgbClr val="FFCB20"/>
                </a:solidFill>
                <a:latin typeface="Arial Rounded MT Bold" panose="020F0704030504030204" pitchFamily="34" charset="0"/>
              </a:rPr>
              <a:t>NORTH CAMPUS, R-BLOCK, R106, T: 041 504 3241/ 9055</a:t>
            </a:r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866967" y="811239"/>
            <a:ext cx="6850801" cy="6850801"/>
          </a:xfrm>
          <a:prstGeom prst="rect">
            <a:avLst/>
          </a:prstGeom>
          <a:ln w="76200">
            <a:solidFill>
              <a:srgbClr val="FFCB20"/>
            </a:solidFill>
          </a:ln>
        </p:spPr>
      </p:pic>
      <p:sp>
        <p:nvSpPr>
          <p:cNvPr id="5" name="TextBox 4"/>
          <p:cNvSpPr txBox="1"/>
          <p:nvPr/>
        </p:nvSpPr>
        <p:spPr>
          <a:xfrm flipH="1">
            <a:off x="17699286" y="23424545"/>
            <a:ext cx="4802906" cy="1477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dirty="0">
                <a:solidFill>
                  <a:schemeClr val="bg1"/>
                </a:solidFill>
              </a:rPr>
              <a:t>LT Collab</a:t>
            </a:r>
          </a:p>
        </p:txBody>
      </p:sp>
    </p:spTree>
    <p:extLst>
      <p:ext uri="{BB962C8B-B14F-4D97-AF65-F5344CB8AC3E}">
        <p14:creationId xmlns:p14="http://schemas.microsoft.com/office/powerpoint/2010/main" val="10456418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C5CB936-9161-437F-B093-8E6CDDB01AA1}"/>
              </a:ext>
            </a:extLst>
          </p:cNvPr>
          <p:cNvSpPr txBox="1">
            <a:spLocks/>
          </p:cNvSpPr>
          <p:nvPr/>
        </p:nvSpPr>
        <p:spPr>
          <a:xfrm>
            <a:off x="9080937" y="6507333"/>
            <a:ext cx="26139228" cy="17618285"/>
          </a:xfrm>
          <a:prstGeom prst="rect">
            <a:avLst/>
          </a:prstGeom>
        </p:spPr>
        <p:txBody>
          <a:bodyPr wrap="square" lIns="91440" tIns="0" rIns="91440" bIns="365760" anchor="t" anchorCtr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GB" sz="9600" b="1" dirty="0">
                <a:solidFill>
                  <a:srgbClr val="FFCB20"/>
                </a:solidFill>
                <a:latin typeface="Arial Rounded MT Bold" panose="020F0704030504030204" pitchFamily="34" charset="0"/>
              </a:rPr>
              <a:t>The MAD Approach</a:t>
            </a:r>
            <a:r>
              <a:rPr lang="en-GB" sz="9600" b="1" dirty="0">
                <a:solidFill>
                  <a:srgbClr val="FFCB20"/>
                </a:solidFill>
                <a:latin typeface="Arial Rounded MT Bold" panose="020F0704030504030204" pitchFamily="34" charset="0"/>
                <a:sym typeface="Wingdings" panose="05000000000000000000" pitchFamily="2" charset="2"/>
              </a:rPr>
              <a:t>: Mad About Deadlines</a:t>
            </a:r>
            <a:endParaRPr lang="en-GB" sz="9600" b="1" dirty="0">
              <a:solidFill>
                <a:srgbClr val="FFCB20"/>
              </a:solidFill>
              <a:latin typeface="Arial Rounded MT Bold" panose="020F070403050403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GB" sz="6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Zazi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apho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uya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khona</a:t>
            </a:r>
            <a:endParaRPr lang="en-ZA" sz="6600" b="1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Yiqonde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into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eya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kufunwa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kuwe</a:t>
            </a:r>
            <a:endParaRPr lang="en-ZA" sz="6600" b="1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Gqiba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ngento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oyifunayo</a:t>
            </a:r>
            <a:endParaRPr lang="en-ZA" sz="6600" b="1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Vuma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ukuhamba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umgama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/ 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susa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izinto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ezikuphazamisayo</a:t>
            </a:r>
            <a:endParaRPr lang="en-ZA" sz="6600" b="1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Yondla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izinto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ozakuzinika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igqalelo</a:t>
            </a:r>
            <a:endParaRPr lang="en-ZA" sz="6600" b="1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Jika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imikhwa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yakho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ibe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uyenze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injongo</a:t>
            </a:r>
            <a:endParaRPr lang="en-ZA" sz="6600" b="1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Kholwa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ukuba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uyayiqonda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lento</a:t>
            </a: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Yolula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…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Fikelela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…Phumelela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Uzakwenza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njalo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!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Unyanzelekile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! </a:t>
            </a:r>
            <a:r>
              <a:rPr lang="en-ZA" sz="6600" b="1" dirty="0" err="1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Uyakwazi</a:t>
            </a:r>
            <a:r>
              <a:rPr lang="en-ZA" sz="6600" b="1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!</a:t>
            </a:r>
          </a:p>
          <a:p>
            <a:pPr marL="1143000" indent="-1143000" algn="just">
              <a:lnSpc>
                <a:spcPct val="100000"/>
              </a:lnSpc>
              <a:spcBef>
                <a:spcPts val="0"/>
              </a:spcBef>
              <a:buFont typeface="+mj-lt"/>
              <a:buAutoNum type="arabicPeriod"/>
            </a:pPr>
            <a:endParaRPr lang="en-GB" sz="6600" b="1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GB" sz="4000" i="1" dirty="0">
              <a:solidFill>
                <a:schemeClr val="bg1"/>
              </a:solidFill>
              <a:latin typeface="Arial Rounded MT Bold" panose="020F070403050403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GB" sz="5000" b="1" dirty="0">
                <a:solidFill>
                  <a:srgbClr val="FFCB20"/>
                </a:solidFill>
                <a:latin typeface="Arial Rounded MT Bold" panose="020F0704030504030204" pitchFamily="34" charset="0"/>
              </a:rPr>
              <a:t>IMPUMELELO YAKHO IBALULEKILE! UNGALITSHINTSHA ILIZWE </a:t>
            </a:r>
            <a:r>
              <a:rPr lang="en-GB" sz="5000" b="1">
                <a:solidFill>
                  <a:srgbClr val="FFCB20"/>
                </a:solidFill>
                <a:latin typeface="Arial Rounded MT Bold" panose="020F0704030504030204" pitchFamily="34" charset="0"/>
              </a:rPr>
              <a:t>LAKHO </a:t>
            </a:r>
            <a:endParaRPr lang="en-GB" sz="5000" b="1" dirty="0">
              <a:solidFill>
                <a:srgbClr val="FFCB20"/>
              </a:solidFill>
              <a:latin typeface="Arial Rounded MT Bold" panose="020F070403050403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endParaRPr lang="en-GB" sz="5000" b="1" dirty="0">
              <a:solidFill>
                <a:srgbClr val="FFCB20"/>
              </a:solidFill>
              <a:latin typeface="Arial Rounded MT Bold" panose="020F0704030504030204" pitchFamily="34" charset="0"/>
            </a:endParaRPr>
          </a:p>
          <a:p>
            <a:pPr algn="just">
              <a:lnSpc>
                <a:spcPct val="100000"/>
              </a:lnSpc>
              <a:spcBef>
                <a:spcPts val="0"/>
              </a:spcBef>
            </a:pPr>
            <a:r>
              <a:rPr lang="en-GB" sz="4000" b="1" dirty="0">
                <a:solidFill>
                  <a:srgbClr val="FFCB20"/>
                </a:solidFill>
                <a:latin typeface="Arial Rounded MT Bold" panose="020F0704030504030204" pitchFamily="34" charset="0"/>
              </a:rPr>
              <a:t>Learning Development, </a:t>
            </a:r>
            <a:r>
              <a:rPr lang="en-GB" sz="4000" dirty="0">
                <a:solidFill>
                  <a:schemeClr val="bg1"/>
                </a:solidFill>
                <a:latin typeface="Arial Rounded MT Bold" panose="020F0704030504030204" pitchFamily="34" charset="0"/>
              </a:rPr>
              <a:t> </a:t>
            </a:r>
            <a:r>
              <a:rPr lang="en-GB" sz="4000" b="1" dirty="0">
                <a:solidFill>
                  <a:srgbClr val="FFCB20"/>
                </a:solidFill>
                <a:latin typeface="Arial Rounded MT Bold" panose="020F0704030504030204" pitchFamily="34" charset="0"/>
              </a:rPr>
              <a:t>NORTH CAMPUS, R-BLOCK, R106, T: 041 504 3241/ 9055</a:t>
            </a:r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sz="half" idx="1"/>
          </p:nvPr>
        </p:nvPicPr>
        <p:blipFill>
          <a:blip r:embed="rId3"/>
          <a:stretch>
            <a:fillRect/>
          </a:stretch>
        </p:blipFill>
        <p:spPr>
          <a:xfrm>
            <a:off x="866967" y="811239"/>
            <a:ext cx="6850801" cy="6850801"/>
          </a:xfrm>
          <a:prstGeom prst="rect">
            <a:avLst/>
          </a:prstGeom>
          <a:ln w="76200">
            <a:solidFill>
              <a:srgbClr val="FFCB20"/>
            </a:solidFill>
          </a:ln>
        </p:spPr>
      </p:pic>
      <p:sp>
        <p:nvSpPr>
          <p:cNvPr id="5" name="TextBox 4"/>
          <p:cNvSpPr txBox="1"/>
          <p:nvPr/>
        </p:nvSpPr>
        <p:spPr>
          <a:xfrm flipH="1">
            <a:off x="17699286" y="23424545"/>
            <a:ext cx="4802906" cy="14776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b="1" dirty="0">
                <a:solidFill>
                  <a:schemeClr val="bg1"/>
                </a:solidFill>
              </a:rPr>
              <a:t>LT Collab</a:t>
            </a:r>
          </a:p>
        </p:txBody>
      </p:sp>
    </p:spTree>
    <p:extLst>
      <p:ext uri="{BB962C8B-B14F-4D97-AF65-F5344CB8AC3E}">
        <p14:creationId xmlns:p14="http://schemas.microsoft.com/office/powerpoint/2010/main" val="242197964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Custom Design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469</TotalTime>
  <Words>166</Words>
  <Application>Microsoft Office PowerPoint</Application>
  <PresentationFormat>Custom</PresentationFormat>
  <Paragraphs>36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Arial Rounded MT Bold</vt:lpstr>
      <vt:lpstr>Avenir LT 65 Medium</vt:lpstr>
      <vt:lpstr>Calibri</vt:lpstr>
      <vt:lpstr>Calibri Light</vt:lpstr>
      <vt:lpstr>Custom Design</vt:lpstr>
      <vt:lpstr>1_Custom Design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Main Header</dc:title>
  <dc:creator>Juliana Jangara</dc:creator>
  <cp:lastModifiedBy>Nyamakazi, Azole, (Miss) (s221255761)</cp:lastModifiedBy>
  <cp:revision>78</cp:revision>
  <cp:lastPrinted>2018-05-22T07:04:55Z</cp:lastPrinted>
  <dcterms:created xsi:type="dcterms:W3CDTF">2017-08-31T14:33:33Z</dcterms:created>
  <dcterms:modified xsi:type="dcterms:W3CDTF">2023-02-12T19:11:38Z</dcterms:modified>
</cp:coreProperties>
</file>