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8" r:id="rId2"/>
  </p:sldMasterIdLst>
  <p:handoutMasterIdLst>
    <p:handoutMasterId r:id="rId5"/>
  </p:handoutMasterIdLst>
  <p:sldIdLst>
    <p:sldId id="256" r:id="rId3"/>
    <p:sldId id="257" r:id="rId4"/>
  </p:sldIdLst>
  <p:sldSz cx="36576000" cy="25765125"/>
  <p:notesSz cx="6794500" cy="9931400"/>
  <p:defaultTextStyle>
    <a:defPPr>
      <a:defRPr lang="en-US"/>
    </a:defPPr>
    <a:lvl1pPr marL="0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1pPr>
    <a:lvl2pPr marL="2286827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2pPr>
    <a:lvl3pPr marL="4573653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3pPr>
    <a:lvl4pPr marL="6860480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4pPr>
    <a:lvl5pPr marL="9147307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5pPr>
    <a:lvl6pPr marL="11434133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6pPr>
    <a:lvl7pPr marL="13720960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7pPr>
    <a:lvl8pPr marL="16007787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8pPr>
    <a:lvl9pPr marL="18294613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819"/>
    <a:srgbClr val="FFCB20"/>
    <a:srgbClr val="07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9" d="100"/>
          <a:sy n="19" d="100"/>
        </p:scale>
        <p:origin x="12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023" cy="497126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7890" y="1"/>
            <a:ext cx="2945023" cy="497126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r">
              <a:defRPr sz="1200"/>
            </a:lvl1pPr>
          </a:lstStyle>
          <a:p>
            <a:fld id="{CCBA97D6-D72E-4537-ACF0-95B494A2FA5F}" type="datetimeFigureOut">
              <a:rPr lang="en-ZA" smtClean="0"/>
              <a:t>2023/02/12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4274"/>
            <a:ext cx="2945023" cy="497126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7890" y="9434274"/>
            <a:ext cx="2945023" cy="497126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r">
              <a:defRPr sz="1200"/>
            </a:lvl1pPr>
          </a:lstStyle>
          <a:p>
            <a:fld id="{DF44B147-5391-43E5-9652-B014D6C8322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0273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3829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7114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68464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4216655"/>
            <a:ext cx="31089600" cy="8970081"/>
          </a:xfrm>
        </p:spPr>
        <p:txBody>
          <a:bodyPr anchor="b"/>
          <a:lstStyle>
            <a:lvl1pPr algn="ctr">
              <a:defRPr sz="225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3532657"/>
            <a:ext cx="27432000" cy="6220606"/>
          </a:xfrm>
        </p:spPr>
        <p:txBody>
          <a:bodyPr/>
          <a:lstStyle>
            <a:lvl1pPr marL="0" indent="0" algn="ctr">
              <a:buNone/>
              <a:defRPr sz="9017"/>
            </a:lvl1pPr>
            <a:lvl2pPr marL="1717655" indent="0" algn="ctr">
              <a:buNone/>
              <a:defRPr sz="7514"/>
            </a:lvl2pPr>
            <a:lvl3pPr marL="3435309" indent="0" algn="ctr">
              <a:buNone/>
              <a:defRPr sz="6762"/>
            </a:lvl3pPr>
            <a:lvl4pPr marL="5152964" indent="0" algn="ctr">
              <a:buNone/>
              <a:defRPr sz="6011"/>
            </a:lvl4pPr>
            <a:lvl5pPr marL="6870619" indent="0" algn="ctr">
              <a:buNone/>
              <a:defRPr sz="6011"/>
            </a:lvl5pPr>
            <a:lvl6pPr marL="8588273" indent="0" algn="ctr">
              <a:buNone/>
              <a:defRPr sz="6011"/>
            </a:lvl6pPr>
            <a:lvl7pPr marL="10305928" indent="0" algn="ctr">
              <a:buNone/>
              <a:defRPr sz="6011"/>
            </a:lvl7pPr>
            <a:lvl8pPr marL="12023583" indent="0" algn="ctr">
              <a:buNone/>
              <a:defRPr sz="6011"/>
            </a:lvl8pPr>
            <a:lvl9pPr marL="13741237" indent="0" algn="ctr">
              <a:buNone/>
              <a:defRPr sz="601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3457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1047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2" y="6423397"/>
            <a:ext cx="31546800" cy="10717574"/>
          </a:xfrm>
        </p:spPr>
        <p:txBody>
          <a:bodyPr anchor="b"/>
          <a:lstStyle>
            <a:lvl1pPr>
              <a:defRPr sz="225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2" y="17242363"/>
            <a:ext cx="31546800" cy="5636119"/>
          </a:xfrm>
        </p:spPr>
        <p:txBody>
          <a:bodyPr/>
          <a:lstStyle>
            <a:lvl1pPr marL="0" indent="0">
              <a:buNone/>
              <a:defRPr sz="9017">
                <a:solidFill>
                  <a:schemeClr val="tx1"/>
                </a:solidFill>
              </a:defRPr>
            </a:lvl1pPr>
            <a:lvl2pPr marL="1717655" indent="0">
              <a:buNone/>
              <a:defRPr sz="7514">
                <a:solidFill>
                  <a:schemeClr val="tx1">
                    <a:tint val="75000"/>
                  </a:schemeClr>
                </a:solidFill>
              </a:defRPr>
            </a:lvl2pPr>
            <a:lvl3pPr marL="3435309" indent="0">
              <a:buNone/>
              <a:defRPr sz="6762">
                <a:solidFill>
                  <a:schemeClr val="tx1">
                    <a:tint val="75000"/>
                  </a:schemeClr>
                </a:solidFill>
              </a:defRPr>
            </a:lvl3pPr>
            <a:lvl4pPr marL="5152964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4pPr>
            <a:lvl5pPr marL="6870619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5pPr>
            <a:lvl6pPr marL="8588273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6pPr>
            <a:lvl7pPr marL="10305928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7pPr>
            <a:lvl8pPr marL="12023583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8pPr>
            <a:lvl9pPr marL="13741237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1588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6858772"/>
            <a:ext cx="15544800" cy="1634773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0" y="6858772"/>
            <a:ext cx="15544800" cy="1634773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34830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371760"/>
            <a:ext cx="31546800" cy="49800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68" y="6316036"/>
            <a:ext cx="15473360" cy="3095392"/>
          </a:xfrm>
        </p:spPr>
        <p:txBody>
          <a:bodyPr anchor="b"/>
          <a:lstStyle>
            <a:lvl1pPr marL="0" indent="0">
              <a:buNone/>
              <a:defRPr sz="9017" b="1"/>
            </a:lvl1pPr>
            <a:lvl2pPr marL="1717655" indent="0">
              <a:buNone/>
              <a:defRPr sz="7514" b="1"/>
            </a:lvl2pPr>
            <a:lvl3pPr marL="3435309" indent="0">
              <a:buNone/>
              <a:defRPr sz="6762" b="1"/>
            </a:lvl3pPr>
            <a:lvl4pPr marL="5152964" indent="0">
              <a:buNone/>
              <a:defRPr sz="6011" b="1"/>
            </a:lvl4pPr>
            <a:lvl5pPr marL="6870619" indent="0">
              <a:buNone/>
              <a:defRPr sz="6011" b="1"/>
            </a:lvl5pPr>
            <a:lvl6pPr marL="8588273" indent="0">
              <a:buNone/>
              <a:defRPr sz="6011" b="1"/>
            </a:lvl6pPr>
            <a:lvl7pPr marL="10305928" indent="0">
              <a:buNone/>
              <a:defRPr sz="6011" b="1"/>
            </a:lvl7pPr>
            <a:lvl8pPr marL="12023583" indent="0">
              <a:buNone/>
              <a:defRPr sz="6011" b="1"/>
            </a:lvl8pPr>
            <a:lvl9pPr marL="13741237" indent="0">
              <a:buNone/>
              <a:defRPr sz="601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68" y="9411428"/>
            <a:ext cx="15473360" cy="138427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2" y="6316036"/>
            <a:ext cx="15549564" cy="3095392"/>
          </a:xfrm>
        </p:spPr>
        <p:txBody>
          <a:bodyPr anchor="b"/>
          <a:lstStyle>
            <a:lvl1pPr marL="0" indent="0">
              <a:buNone/>
              <a:defRPr sz="9017" b="1"/>
            </a:lvl1pPr>
            <a:lvl2pPr marL="1717655" indent="0">
              <a:buNone/>
              <a:defRPr sz="7514" b="1"/>
            </a:lvl2pPr>
            <a:lvl3pPr marL="3435309" indent="0">
              <a:buNone/>
              <a:defRPr sz="6762" b="1"/>
            </a:lvl3pPr>
            <a:lvl4pPr marL="5152964" indent="0">
              <a:buNone/>
              <a:defRPr sz="6011" b="1"/>
            </a:lvl4pPr>
            <a:lvl5pPr marL="6870619" indent="0">
              <a:buNone/>
              <a:defRPr sz="6011" b="1"/>
            </a:lvl5pPr>
            <a:lvl6pPr marL="8588273" indent="0">
              <a:buNone/>
              <a:defRPr sz="6011" b="1"/>
            </a:lvl6pPr>
            <a:lvl7pPr marL="10305928" indent="0">
              <a:buNone/>
              <a:defRPr sz="6011" b="1"/>
            </a:lvl7pPr>
            <a:lvl8pPr marL="12023583" indent="0">
              <a:buNone/>
              <a:defRPr sz="6011" b="1"/>
            </a:lvl8pPr>
            <a:lvl9pPr marL="13741237" indent="0">
              <a:buNone/>
              <a:defRPr sz="601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2" y="9411428"/>
            <a:ext cx="15549564" cy="138427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4493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76737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52997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717675"/>
            <a:ext cx="11796712" cy="6011863"/>
          </a:xfrm>
        </p:spPr>
        <p:txBody>
          <a:bodyPr anchor="b"/>
          <a:lstStyle>
            <a:lvl1pPr>
              <a:defRPr sz="120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4" y="3709707"/>
            <a:ext cx="18516600" cy="18309938"/>
          </a:xfrm>
        </p:spPr>
        <p:txBody>
          <a:bodyPr/>
          <a:lstStyle>
            <a:lvl1pPr>
              <a:defRPr sz="12022"/>
            </a:lvl1pPr>
            <a:lvl2pPr>
              <a:defRPr sz="10519"/>
            </a:lvl2pPr>
            <a:lvl3pPr>
              <a:defRPr sz="9017"/>
            </a:lvl3pPr>
            <a:lvl4pPr>
              <a:defRPr sz="7514"/>
            </a:lvl4pPr>
            <a:lvl5pPr>
              <a:defRPr sz="7514"/>
            </a:lvl5pPr>
            <a:lvl6pPr>
              <a:defRPr sz="7514"/>
            </a:lvl6pPr>
            <a:lvl7pPr>
              <a:defRPr sz="7514"/>
            </a:lvl7pPr>
            <a:lvl8pPr>
              <a:defRPr sz="7514"/>
            </a:lvl8pPr>
            <a:lvl9pPr>
              <a:defRPr sz="751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7729538"/>
            <a:ext cx="11796712" cy="14319924"/>
          </a:xfrm>
        </p:spPr>
        <p:txBody>
          <a:bodyPr/>
          <a:lstStyle>
            <a:lvl1pPr marL="0" indent="0">
              <a:buNone/>
              <a:defRPr sz="6011"/>
            </a:lvl1pPr>
            <a:lvl2pPr marL="1717655" indent="0">
              <a:buNone/>
              <a:defRPr sz="5260"/>
            </a:lvl2pPr>
            <a:lvl3pPr marL="3435309" indent="0">
              <a:buNone/>
              <a:defRPr sz="4508"/>
            </a:lvl3pPr>
            <a:lvl4pPr marL="5152964" indent="0">
              <a:buNone/>
              <a:defRPr sz="3757"/>
            </a:lvl4pPr>
            <a:lvl5pPr marL="6870619" indent="0">
              <a:buNone/>
              <a:defRPr sz="3757"/>
            </a:lvl5pPr>
            <a:lvl6pPr marL="8588273" indent="0">
              <a:buNone/>
              <a:defRPr sz="3757"/>
            </a:lvl6pPr>
            <a:lvl7pPr marL="10305928" indent="0">
              <a:buNone/>
              <a:defRPr sz="3757"/>
            </a:lvl7pPr>
            <a:lvl8pPr marL="12023583" indent="0">
              <a:buNone/>
              <a:defRPr sz="3757"/>
            </a:lvl8pPr>
            <a:lvl9pPr marL="13741237" indent="0">
              <a:buNone/>
              <a:defRPr sz="375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01071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717675"/>
            <a:ext cx="11796712" cy="6011863"/>
          </a:xfrm>
        </p:spPr>
        <p:txBody>
          <a:bodyPr anchor="b"/>
          <a:lstStyle>
            <a:lvl1pPr>
              <a:defRPr sz="120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4" y="3709707"/>
            <a:ext cx="18516600" cy="18309938"/>
          </a:xfrm>
        </p:spPr>
        <p:txBody>
          <a:bodyPr anchor="t"/>
          <a:lstStyle>
            <a:lvl1pPr marL="0" indent="0">
              <a:buNone/>
              <a:defRPr sz="12022"/>
            </a:lvl1pPr>
            <a:lvl2pPr marL="1717655" indent="0">
              <a:buNone/>
              <a:defRPr sz="10519"/>
            </a:lvl2pPr>
            <a:lvl3pPr marL="3435309" indent="0">
              <a:buNone/>
              <a:defRPr sz="9017"/>
            </a:lvl3pPr>
            <a:lvl4pPr marL="5152964" indent="0">
              <a:buNone/>
              <a:defRPr sz="7514"/>
            </a:lvl4pPr>
            <a:lvl5pPr marL="6870619" indent="0">
              <a:buNone/>
              <a:defRPr sz="7514"/>
            </a:lvl5pPr>
            <a:lvl6pPr marL="8588273" indent="0">
              <a:buNone/>
              <a:defRPr sz="7514"/>
            </a:lvl6pPr>
            <a:lvl7pPr marL="10305928" indent="0">
              <a:buNone/>
              <a:defRPr sz="7514"/>
            </a:lvl7pPr>
            <a:lvl8pPr marL="12023583" indent="0">
              <a:buNone/>
              <a:defRPr sz="7514"/>
            </a:lvl8pPr>
            <a:lvl9pPr marL="13741237" indent="0">
              <a:buNone/>
              <a:defRPr sz="7514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7729538"/>
            <a:ext cx="11796712" cy="14319924"/>
          </a:xfrm>
        </p:spPr>
        <p:txBody>
          <a:bodyPr/>
          <a:lstStyle>
            <a:lvl1pPr marL="0" indent="0">
              <a:buNone/>
              <a:defRPr sz="6011"/>
            </a:lvl1pPr>
            <a:lvl2pPr marL="1717655" indent="0">
              <a:buNone/>
              <a:defRPr sz="5260"/>
            </a:lvl2pPr>
            <a:lvl3pPr marL="3435309" indent="0">
              <a:buNone/>
              <a:defRPr sz="4508"/>
            </a:lvl3pPr>
            <a:lvl4pPr marL="5152964" indent="0">
              <a:buNone/>
              <a:defRPr sz="3757"/>
            </a:lvl4pPr>
            <a:lvl5pPr marL="6870619" indent="0">
              <a:buNone/>
              <a:defRPr sz="3757"/>
            </a:lvl5pPr>
            <a:lvl6pPr marL="8588273" indent="0">
              <a:buNone/>
              <a:defRPr sz="3757"/>
            </a:lvl6pPr>
            <a:lvl7pPr marL="10305928" indent="0">
              <a:buNone/>
              <a:defRPr sz="3757"/>
            </a:lvl7pPr>
            <a:lvl8pPr marL="12023583" indent="0">
              <a:buNone/>
              <a:defRPr sz="3757"/>
            </a:lvl8pPr>
            <a:lvl9pPr marL="13741237" indent="0">
              <a:buNone/>
              <a:defRPr sz="375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5744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2129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2" y="1371755"/>
            <a:ext cx="7886700" cy="218347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2" y="1371755"/>
            <a:ext cx="23202900" cy="2183475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67094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4006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849C5C-A6D8-465A-A92C-2DD9AB21A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200" y="1374674"/>
            <a:ext cx="31547601" cy="4980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C28DB-6BEF-408D-8646-1CC33CFFE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200" y="6857618"/>
            <a:ext cx="31547601" cy="1634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8F110-7188-40A8-91BC-E566209969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4200" y="23879879"/>
            <a:ext cx="8231201" cy="137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1F21B-D086-402C-9595-C18B44F1D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114604" y="23879879"/>
            <a:ext cx="12346802" cy="137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9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04D3B-73E4-4A12-AAF8-1C6848E8D6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830599" y="23879879"/>
            <a:ext cx="8231201" cy="137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200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94" r:id="rId2"/>
    <p:sldLayoutId id="2147483707" r:id="rId3"/>
  </p:sldLayoutIdLst>
  <p:txStyles>
    <p:titleStyle>
      <a:lvl1pPr algn="l" defTabSz="4524634" rtl="0" eaLnBrk="1" latinLnBrk="0" hangingPunct="1">
        <a:lnSpc>
          <a:spcPct val="90000"/>
        </a:lnSpc>
        <a:spcBef>
          <a:spcPct val="0"/>
        </a:spcBef>
        <a:buNone/>
        <a:defRPr sz="21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31159" indent="-1131159" algn="l" defTabSz="4524634" rtl="0" eaLnBrk="1" latinLnBrk="0" hangingPunct="1">
        <a:lnSpc>
          <a:spcPct val="90000"/>
        </a:lnSpc>
        <a:spcBef>
          <a:spcPts val="4948"/>
        </a:spcBef>
        <a:buFont typeface="Arial" panose="020B0604020202020204" pitchFamily="34" charset="0"/>
        <a:buChar char="•"/>
        <a:defRPr sz="13855" kern="1200">
          <a:solidFill>
            <a:schemeClr val="tx1"/>
          </a:solidFill>
          <a:latin typeface="+mn-lt"/>
          <a:ea typeface="+mn-ea"/>
          <a:cs typeface="+mn-cs"/>
        </a:defRPr>
      </a:lvl1pPr>
      <a:lvl2pPr marL="3393476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11876" kern="1200">
          <a:solidFill>
            <a:schemeClr val="tx1"/>
          </a:solidFill>
          <a:latin typeface="+mn-lt"/>
          <a:ea typeface="+mn-ea"/>
          <a:cs typeface="+mn-cs"/>
        </a:defRPr>
      </a:lvl2pPr>
      <a:lvl3pPr marL="5655793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9896" kern="1200">
          <a:solidFill>
            <a:schemeClr val="tx1"/>
          </a:solidFill>
          <a:latin typeface="+mn-lt"/>
          <a:ea typeface="+mn-ea"/>
          <a:cs typeface="+mn-cs"/>
        </a:defRPr>
      </a:lvl3pPr>
      <a:lvl4pPr marL="7918110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4pPr>
      <a:lvl5pPr marL="10180427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5pPr>
      <a:lvl6pPr marL="12442744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6pPr>
      <a:lvl7pPr marL="14705061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7pPr>
      <a:lvl8pPr marL="16967378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8pPr>
      <a:lvl9pPr marL="19229695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1pPr>
      <a:lvl2pPr marL="2262317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2pPr>
      <a:lvl3pPr marL="4524634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3pPr>
      <a:lvl4pPr marL="6786951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4pPr>
      <a:lvl5pPr marL="9049268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5pPr>
      <a:lvl6pPr marL="11311585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6pPr>
      <a:lvl7pPr marL="13573902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7pPr>
      <a:lvl8pPr marL="15836219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8pPr>
      <a:lvl9pPr marL="18098536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1371760"/>
            <a:ext cx="31546800" cy="4980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6858772"/>
            <a:ext cx="31546800" cy="16347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0" y="23880460"/>
            <a:ext cx="8229600" cy="1371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0" y="23880460"/>
            <a:ext cx="12344400" cy="1371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0" y="23880460"/>
            <a:ext cx="8229600" cy="1371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659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3435309" rtl="0" eaLnBrk="1" latinLnBrk="0" hangingPunct="1">
        <a:lnSpc>
          <a:spcPct val="90000"/>
        </a:lnSpc>
        <a:spcBef>
          <a:spcPct val="0"/>
        </a:spcBef>
        <a:buNone/>
        <a:defRPr sz="165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58827" indent="-858827" algn="l" defTabSz="3435309" rtl="0" eaLnBrk="1" latinLnBrk="0" hangingPunct="1">
        <a:lnSpc>
          <a:spcPct val="90000"/>
        </a:lnSpc>
        <a:spcBef>
          <a:spcPts val="3757"/>
        </a:spcBef>
        <a:buFont typeface="Arial" panose="020B0604020202020204" pitchFamily="34" charset="0"/>
        <a:buChar char="•"/>
        <a:defRPr sz="10519" kern="1200">
          <a:solidFill>
            <a:schemeClr val="tx1"/>
          </a:solidFill>
          <a:latin typeface="+mn-lt"/>
          <a:ea typeface="+mn-ea"/>
          <a:cs typeface="+mn-cs"/>
        </a:defRPr>
      </a:lvl1pPr>
      <a:lvl2pPr marL="2576482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9017" kern="1200">
          <a:solidFill>
            <a:schemeClr val="tx1"/>
          </a:solidFill>
          <a:latin typeface="+mn-lt"/>
          <a:ea typeface="+mn-ea"/>
          <a:cs typeface="+mn-cs"/>
        </a:defRPr>
      </a:lvl2pPr>
      <a:lvl3pPr marL="4294137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7514" kern="1200">
          <a:solidFill>
            <a:schemeClr val="tx1"/>
          </a:solidFill>
          <a:latin typeface="+mn-lt"/>
          <a:ea typeface="+mn-ea"/>
          <a:cs typeface="+mn-cs"/>
        </a:defRPr>
      </a:lvl3pPr>
      <a:lvl4pPr marL="6011791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4pPr>
      <a:lvl5pPr marL="7729446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5pPr>
      <a:lvl6pPr marL="9447101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6pPr>
      <a:lvl7pPr marL="11164755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7pPr>
      <a:lvl8pPr marL="12882410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8pPr>
      <a:lvl9pPr marL="14600065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1pPr>
      <a:lvl2pPr marL="1717655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2pPr>
      <a:lvl3pPr marL="3435309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3pPr>
      <a:lvl4pPr marL="5152964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4pPr>
      <a:lvl5pPr marL="6870619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5pPr>
      <a:lvl6pPr marL="8588273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6pPr>
      <a:lvl7pPr marL="10305928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7pPr>
      <a:lvl8pPr marL="12023583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8pPr>
      <a:lvl9pPr marL="13741237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5CB936-9161-437F-B093-8E6CDDB01AA1}"/>
              </a:ext>
            </a:extLst>
          </p:cNvPr>
          <p:cNvSpPr txBox="1">
            <a:spLocks/>
          </p:cNvSpPr>
          <p:nvPr/>
        </p:nvSpPr>
        <p:spPr>
          <a:xfrm>
            <a:off x="9263271" y="5941539"/>
            <a:ext cx="26477842" cy="17204710"/>
          </a:xfrm>
          <a:prstGeom prst="rect">
            <a:avLst/>
          </a:prstGeom>
        </p:spPr>
        <p:txBody>
          <a:bodyPr wrap="square" lIns="91440" tIns="0" rIns="91440" bIns="36576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96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BE THE MOTION YOU DESIRE!</a:t>
            </a:r>
            <a:endParaRPr lang="en-GB" sz="88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is to move…Move! 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is change… Position into it!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is about making impressions…Do it!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is to have the guts to start something new… Begin it!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is to be propelled towards something bigger…Become  it!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is an active process …Launch it!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is inevitable…Move into it!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is to be desired… Activate it!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is to displace yourself so to place yourself!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is you…Succeed in it!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5000" b="1" dirty="0">
                <a:solidFill>
                  <a:srgbClr val="FFC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SUCCESS MATTERS! YOU CAN CHANGE </a:t>
            </a:r>
            <a:r>
              <a:rPr lang="en-GB" sz="5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YOUR  WORLD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50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Learning Development, </a:t>
            </a:r>
            <a:r>
              <a:rPr lang="en-GB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NORTH CAMPUS, R-BLOCK, R106, T: 041 504 3241/ 9055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3467"/>
            <a:ext cx="9447887" cy="48597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17699286" y="23146249"/>
            <a:ext cx="4802906" cy="147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chemeClr val="bg1"/>
                </a:solidFill>
              </a:rPr>
              <a:t>LT Collab</a:t>
            </a:r>
          </a:p>
        </p:txBody>
      </p:sp>
    </p:spTree>
    <p:extLst>
      <p:ext uri="{BB962C8B-B14F-4D97-AF65-F5344CB8AC3E}">
        <p14:creationId xmlns:p14="http://schemas.microsoft.com/office/powerpoint/2010/main" val="1045641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5CB936-9161-437F-B093-8E6CDDB01AA1}"/>
              </a:ext>
            </a:extLst>
          </p:cNvPr>
          <p:cNvSpPr txBox="1">
            <a:spLocks/>
          </p:cNvSpPr>
          <p:nvPr/>
        </p:nvSpPr>
        <p:spPr>
          <a:xfrm>
            <a:off x="9263271" y="5941539"/>
            <a:ext cx="26477842" cy="17248953"/>
          </a:xfrm>
          <a:prstGeom prst="rect">
            <a:avLst/>
          </a:prstGeom>
        </p:spPr>
        <p:txBody>
          <a:bodyPr wrap="square" lIns="91440" tIns="0" rIns="91440" bIns="36576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96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YIBA YINTSHUKUMO </a:t>
            </a:r>
            <a:r>
              <a:rPr lang="en-GB" sz="9600" b="1">
                <a:solidFill>
                  <a:srgbClr val="FFCB20"/>
                </a:solidFill>
                <a:latin typeface="Arial Rounded MT Bold" panose="020F0704030504030204" pitchFamily="34" charset="0"/>
              </a:rPr>
              <a:t>OYINQWENELAYO!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Intshukumo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kukushukuma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Shukuma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Intshukumo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lutshintsho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zibeke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esikhundleni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Intshukumo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imalunga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nokwenza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iimpembelelo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Yenza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Intshukumo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kukuba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nesibindi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sokuqalisa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into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entsha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Yiqale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Intshukumo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kufuneka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iqhubelelelwe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kwinto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enkulu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Yiba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yiyo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Intshukumo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yinkqubo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esebenzayo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Zityhalele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kuyo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Intshukumo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ayinakuphepheka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Ngena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kuyo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Intshukumo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iyafunwa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…Activate into it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Intshukumo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kukuzisusa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ukuze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uzibeke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Intshukumo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nguwe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phumelela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kuyo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GB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5000" b="1" dirty="0">
                <a:solidFill>
                  <a:srgbClr val="FFC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IMPUMELELO YAKHO IBALULEKILE! UNGALITSHINTSHA ILIZWE LAKHO</a:t>
            </a:r>
            <a:endParaRPr lang="en-GB" sz="50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Learning Development, </a:t>
            </a:r>
            <a:r>
              <a:rPr lang="en-GB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NORTH CAMPUS, R-BLOCK, R106, T: 041 504 3241/ 9055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3467"/>
            <a:ext cx="9447887" cy="48597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17699286" y="23146249"/>
            <a:ext cx="4802906" cy="147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chemeClr val="bg1"/>
                </a:solidFill>
              </a:rPr>
              <a:t>LT Collab</a:t>
            </a:r>
          </a:p>
        </p:txBody>
      </p:sp>
    </p:spTree>
    <p:extLst>
      <p:ext uri="{BB962C8B-B14F-4D97-AF65-F5344CB8AC3E}">
        <p14:creationId xmlns:p14="http://schemas.microsoft.com/office/powerpoint/2010/main" val="247026920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</TotalTime>
  <Words>219</Words>
  <Application>Microsoft Office PowerPoint</Application>
  <PresentationFormat>Custom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Arial Rounded MT Bold</vt:lpstr>
      <vt:lpstr>Avenir LT 65 Medium</vt:lpstr>
      <vt:lpstr>Calibri</vt:lpstr>
      <vt:lpstr>Calibri Light</vt:lpstr>
      <vt:lpstr>Custom Design</vt:lpstr>
      <vt:lpstr>1_Custom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Header</dc:title>
  <dc:creator>Juliana Jangara</dc:creator>
  <cp:lastModifiedBy>Nyamakazi, Azole, (Miss) (s221255761)</cp:lastModifiedBy>
  <cp:revision>137</cp:revision>
  <cp:lastPrinted>2019-12-02T07:18:40Z</cp:lastPrinted>
  <dcterms:created xsi:type="dcterms:W3CDTF">2017-08-31T14:33:33Z</dcterms:created>
  <dcterms:modified xsi:type="dcterms:W3CDTF">2023-02-12T18:48:19Z</dcterms:modified>
</cp:coreProperties>
</file>